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2a69fcd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92a69fcdb1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2a69fcdb1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2a69fcd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92a69fcdb1_0_1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2a69fcdb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92a69fcdb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65dd9ce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865dd9ce9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6982ce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186982cef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65dd9ce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865dd9ce9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a3fb792e8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a3fb792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8a3fb792e8_0_6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8145a50e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448145a50e_3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1587" lvl="0" marL="39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" lvl="1" marL="396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" lvl="2" marL="396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87" lvl="3" marL="396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87" lvl="4" marL="396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87" lvl="5" marL="4968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87" lvl="6" marL="9540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87" lvl="7" marL="14112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87" lvl="8" marL="186848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85800" y="9715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mes New Roman"/>
              <a:buChar char="•"/>
              <a:defRPr b="0" i="0" sz="3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Char char="–"/>
              <a:defRPr b="0" i="0" sz="2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  <a:defRPr b="0" i="0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hyperlink" Target="http://drive.google.com/file/d/1oZhD93kjCx77PbFrLcPjVk8ooYBjLze2/view" TargetMode="External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218000" y="4606500"/>
            <a:ext cx="670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 fontScale="70000" lnSpcReduction="20000"/>
          </a:bodyPr>
          <a:lstStyle/>
          <a:p>
            <a:pPr indent="-1587" lvl="0" marL="39688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Font typeface="Times New Roman"/>
              <a:buNone/>
            </a:pPr>
            <a:r>
              <a:rPr lang="en-US" sz="33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October 28, 2023</a:t>
            </a:r>
            <a:endParaRPr sz="33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2743350" y="1545450"/>
            <a:ext cx="3657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NEBP Paintball CoDR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8" y="63900"/>
            <a:ext cx="2680099" cy="73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1587" lvl="0" marL="39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Testing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685800" y="1085850"/>
            <a:ext cx="77724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We tested adding paint to the balloons and filling them with air from an air compressor until they pop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From this, we learned about the paint splatter and how much the balloons stretch, as well as the stretch difference of the balloons based on the rate of expansion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24736" l="0" r="0" t="21113"/>
          <a:stretch/>
        </p:blipFill>
        <p:spPr>
          <a:xfrm>
            <a:off x="678550" y="1314725"/>
            <a:ext cx="3781002" cy="25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 title="PXL_20231024_011651232.T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475" y="124237"/>
            <a:ext cx="2751300" cy="48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1587" lvl="0" marL="39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Upcoming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685800" y="1085850"/>
            <a:ext cx="77724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Measuring the pressure at which water balloons pop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Deciding how much air should be added to the balloons for ideal splatter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Possibly learning to make our own balloons out of liquid latex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37100" y="317725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1587" lvl="0" marL="39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406850" y="1361875"/>
            <a:ext cx="23190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will learn how to manipulate latex into popping at a specific pressure</a:t>
            </a:r>
            <a:endParaRPr sz="2200"/>
          </a:p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sonic balloon"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600" y="797087"/>
            <a:ext cx="3462800" cy="39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6616500" y="1361875"/>
            <a:ext cx="2527500" cy="29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will learn how paint balloons behave under different pressure and temperature environments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685800" y="384850"/>
            <a:ext cx="77724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CoDR Content  </a:t>
            </a:r>
            <a:endParaRPr sz="3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4350" y="955450"/>
            <a:ext cx="77724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Overview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5087" lvl="1" marL="73183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–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Statement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5087" lvl="1" marL="73183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–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Objectives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5087" lvl="1" marL="73183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–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Criteria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5087" lvl="1" marL="73183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–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Results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Overview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5087" lvl="1" marL="73183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–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Design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5087" lvl="1" marL="73183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–"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Overview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ADADAD"/>
                </a:solidFill>
              </a:rPr>
              <a:t>‹#›</a:t>
            </a:fld>
            <a:endParaRPr sz="1000">
              <a:solidFill>
                <a:srgbClr val="ADADAD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121" y="809250"/>
            <a:ext cx="2696625" cy="3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85800" y="45720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i="0" lang="en-US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85800" y="9715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</a:rPr>
              <a:t>Mission Statement</a:t>
            </a:r>
            <a:endParaRPr sz="2400">
              <a:solidFill>
                <a:schemeClr val="dk1"/>
              </a:solidFill>
            </a:endParaRPr>
          </a:p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</a:rPr>
              <a:t>Mission Objectives</a:t>
            </a:r>
            <a:endParaRPr sz="2400">
              <a:solidFill>
                <a:schemeClr val="dk1"/>
              </a:solidFill>
            </a:endParaRPr>
          </a:p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</a:rPr>
              <a:t>Expected Results</a:t>
            </a:r>
            <a:endParaRPr sz="2400">
              <a:solidFill>
                <a:schemeClr val="dk1"/>
              </a:solidFill>
            </a:endParaRPr>
          </a:p>
          <a:p>
            <a:pPr indent="-293687" lvl="0" marL="3317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</a:rPr>
              <a:t>Success Criteria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125" y="384857"/>
            <a:ext cx="3640175" cy="203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125" y="2702250"/>
            <a:ext cx="3640176" cy="20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Statement</a:t>
            </a:r>
            <a:endParaRPr sz="3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00075" y="14994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b="1"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statement: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University of Nebraska - Lincoln looks to produce a novel space painting system.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success of this project will be determined based on how many of the paint balloons popped at the desired altitude and how accurate the space painting is to a previously rendered design.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Throughout the history of man, no one has successfully autonomously created a painting 90,000 ft in the air.</a:t>
            </a:r>
            <a:endParaRPr sz="2200">
              <a:solidFill>
                <a:srgbClr val="FF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21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ADADAD"/>
                </a:solidFill>
              </a:rPr>
              <a:t>‹#›</a:t>
            </a:fld>
            <a:endParaRPr sz="10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Objectives</a:t>
            </a:r>
            <a:endParaRPr sz="3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65225" y="13948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00037" lvl="0" marL="3317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hands-on flight project experience for undergraduate students 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0037" lvl="0" marL="3317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the professional and leadership skills of the team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0037" lvl="0" marL="3317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Engage students in a multidisciplinary project environment 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0037" lvl="0" marL="3317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Investigate a scientific or technological concept that is relevant to NASA and its strategic goals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0037" lvl="0" marL="33178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painting of a total eclipse during a total eclipse 90,000 ft above sea level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7337" lvl="1" marL="68103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" lvl="1" marL="39528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7337" lvl="1" marL="681037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ADADAD"/>
                </a:solidFill>
              </a:rPr>
              <a:t>‹#›</a:t>
            </a:fld>
            <a:endParaRPr sz="10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609600" y="4720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Minimum 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 Criteria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690750" y="1329450"/>
            <a:ext cx="42843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The balloons burst to create an image on the canvas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We are able to record the pressure and </a:t>
            </a:r>
            <a:r>
              <a:rPr lang="en-US" sz="2200">
                <a:solidFill>
                  <a:schemeClr val="dk1"/>
                </a:solidFill>
              </a:rPr>
              <a:t>altitude</a:t>
            </a:r>
            <a:r>
              <a:rPr lang="en-US" sz="2200">
                <a:solidFill>
                  <a:schemeClr val="dk1"/>
                </a:solidFill>
              </a:rPr>
              <a:t> at which the balloons burst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The paint remains liquid throughout the launch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We are able </a:t>
            </a:r>
            <a:r>
              <a:rPr lang="en-US" sz="2200"/>
              <a:t>to </a:t>
            </a:r>
            <a:r>
              <a:rPr lang="en-US" sz="2200"/>
              <a:t>retrieve</a:t>
            </a:r>
            <a:r>
              <a:rPr lang="en-US" sz="2200"/>
              <a:t> the payload at the end of the launch</a:t>
            </a:r>
            <a:endParaRPr sz="2200"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75" y="1481850"/>
            <a:ext cx="3846725" cy="256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685800" y="470363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Desired </a:t>
            </a:r>
            <a:r>
              <a:rPr i="0" lang="en-US" sz="33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685800" y="1120969"/>
            <a:ext cx="7772400" cy="2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/>
              <a:t>We will get a video of the launch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We will also be able to measure altitude, pressure, acceleration, and temperature around and within the payload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We will be able to locate the payload once it lands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paint balloons will explode at some point to create a splatter portrait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We will try to get the painting on display at the Sheldon Art Museum</a:t>
            </a:r>
            <a:endParaRPr sz="2200"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609600" y="457200"/>
            <a:ext cx="777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587" lvl="0" marL="396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Engineering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24275" y="1314600"/>
            <a:ext cx="45333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7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Put a small amount of paint mixed with paint thinner in a water balloon and fill the balloon with air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These balloons will be hung from the top of the payload with string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Canvases will be attached to the base and sides</a:t>
            </a:r>
            <a:endParaRPr sz="2200"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3085" l="7394" r="12924" t="6945"/>
          <a:stretch/>
        </p:blipFill>
        <p:spPr>
          <a:xfrm>
            <a:off x="5296325" y="1314600"/>
            <a:ext cx="3347625" cy="28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1587" lvl="0" marL="39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</a:t>
            </a:r>
            <a:r>
              <a:rPr i="0" lang="en-US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85800" y="1085850"/>
            <a:ext cx="77724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132075" wrap="square" tIns="50800">
            <a:normAutofit/>
          </a:bodyPr>
          <a:lstStyle/>
          <a:p>
            <a:pPr indent="-3317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Camera - to video the painting being made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Pressure sensor - to monitor the pressures at which the </a:t>
            </a:r>
            <a:r>
              <a:rPr lang="en-US" sz="2200">
                <a:solidFill>
                  <a:schemeClr val="dk1"/>
                </a:solidFill>
              </a:rPr>
              <a:t>balloons</a:t>
            </a:r>
            <a:r>
              <a:rPr lang="en-US" sz="2200">
                <a:solidFill>
                  <a:schemeClr val="dk1"/>
                </a:solidFill>
              </a:rPr>
              <a:t> pop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Altimeter - to measure the altitude at which the balloons pop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Temperature sensor - to see the changes in temperature at </a:t>
            </a:r>
            <a:r>
              <a:rPr lang="en-US" sz="2200">
                <a:solidFill>
                  <a:schemeClr val="dk1"/>
                </a:solidFill>
              </a:rPr>
              <a:t>high</a:t>
            </a:r>
            <a:r>
              <a:rPr lang="en-US" sz="2200">
                <a:solidFill>
                  <a:schemeClr val="dk1"/>
                </a:solidFill>
              </a:rPr>
              <a:t> altitudes and how it a</a:t>
            </a:r>
            <a:r>
              <a:rPr lang="en-US" sz="2200">
                <a:solidFill>
                  <a:schemeClr val="dk1"/>
                </a:solidFill>
              </a:rPr>
              <a:t>ffects</a:t>
            </a:r>
            <a:r>
              <a:rPr lang="en-US" sz="2200">
                <a:solidFill>
                  <a:schemeClr val="dk1"/>
                </a:solidFill>
              </a:rPr>
              <a:t> the paint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Tracker - to find the payload after the descent</a:t>
            </a:r>
            <a:endParaRPr sz="2200">
              <a:solidFill>
                <a:schemeClr val="dk1"/>
              </a:solidFill>
            </a:endParaRPr>
          </a:p>
          <a:p>
            <a:pPr indent="-293687" lvl="0" marL="382587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chemeClr val="dk1"/>
                </a:solidFill>
              </a:rPr>
              <a:t>Accelerometer - to measure the acceleration of the balloon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